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222750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№127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995465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гроза. Ветер северо-западный, северный 9-14, днем порывы 15-20 м/с. Температура воздуха ночью 10-12, днем 24-26 тепла..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40451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6920</cp:revision>
  <cp:lastPrinted>2021-07-01T03:56:27Z</cp:lastPrinted>
  <dcterms:created xsi:type="dcterms:W3CDTF">2018-03-27T06:03:00Z</dcterms:created>
  <dcterms:modified xsi:type="dcterms:W3CDTF">2026-05-07T07:16:38Z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